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9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4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1FB0-96FD-4FB8-AE51-B37E5F0A4BD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835B-024F-41F4-81D3-789768EE0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20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iMovie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the iPhone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105114">
            <a:off x="6675745" y="5251993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10800000">
            <a:off x="1252408" y="1972766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105114">
            <a:off x="5868227" y="5283524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12320329">
            <a:off x="1555102" y="5168020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105114">
            <a:off x="7495552" y="5157400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682517" y="6370862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105114">
            <a:off x="6659980" y="2540324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8739923">
            <a:off x="3137056" y="5945676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1268170" y="5425415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68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227537" y="5772257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2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9105114">
            <a:off x="7495552" y="5157400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849165" y="2461497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625583">
            <a:off x="7796075" y="964294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10800000">
            <a:off x="1363733" y="2128547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1077309" y="2556089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8023848" y="1878694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2192754">
            <a:off x="2387525" y="1767813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3812497">
            <a:off x="1935703" y="5047043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19105114">
            <a:off x="5714048" y="2965994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105114">
            <a:off x="6060890" y="2917417"/>
            <a:ext cx="3090842" cy="48713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5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iMovie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Matt</dc:creator>
  <cp:lastModifiedBy>Murphy, Matt</cp:lastModifiedBy>
  <cp:revision>5</cp:revision>
  <dcterms:created xsi:type="dcterms:W3CDTF">2015-04-23T13:05:52Z</dcterms:created>
  <dcterms:modified xsi:type="dcterms:W3CDTF">2016-10-17T12:51:53Z</dcterms:modified>
</cp:coreProperties>
</file>